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zitiv titlu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ă liberă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ormă liberă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u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o-RO" smtClean="0"/>
              <a:t>Faceți clic pentru a edita stilul de titlu Coordonator</a:t>
            </a:r>
            <a:endParaRPr kumimoji="0" lang="en-US"/>
          </a:p>
        </p:txBody>
      </p:sp>
      <p:sp>
        <p:nvSpPr>
          <p:cNvPr id="17" name="Subtitlu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o-RO" smtClean="0"/>
              <a:t>Faceți clic pentru editarea stilului de subtitlu al coordonatorului</a:t>
            </a:r>
            <a:endParaRPr kumimoji="0" lang="en-US"/>
          </a:p>
        </p:txBody>
      </p:sp>
      <p:sp>
        <p:nvSpPr>
          <p:cNvPr id="30" name="Substituent dată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B8790-FB2D-44A4-9B2D-239D206E96B0}" type="datetimeFigureOut">
              <a:rPr lang="ro-RO" smtClean="0"/>
              <a:pPr/>
              <a:t>06.11.2019</a:t>
            </a:fld>
            <a:endParaRPr lang="ro-RO"/>
          </a:p>
        </p:txBody>
      </p:sp>
      <p:sp>
        <p:nvSpPr>
          <p:cNvPr id="19" name="Substituent subsol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27" name="Substituent număr diapozitiv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8D155-9ED4-44E6-BC9D-17CD16E4CEC0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o-RO" smtClean="0"/>
              <a:t>Faceți clic pentru a edita stilul de titlu Coordonator</a:t>
            </a:r>
            <a:endParaRPr kumimoji="0" lang="en-US"/>
          </a:p>
        </p:txBody>
      </p:sp>
      <p:sp>
        <p:nvSpPr>
          <p:cNvPr id="3" name="Substituent text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o-RO" smtClean="0"/>
              <a:t>Faceți clic pentru a edita stilurile de text Coordonator</a:t>
            </a:r>
          </a:p>
          <a:p>
            <a:pPr lvl="1" eaLnBrk="1" latinLnBrk="0" hangingPunct="1"/>
            <a:r>
              <a:rPr lang="ro-RO" smtClean="0"/>
              <a:t>Al doilea nivel</a:t>
            </a:r>
          </a:p>
          <a:p>
            <a:pPr lvl="2" eaLnBrk="1" latinLnBrk="0" hangingPunct="1"/>
            <a:r>
              <a:rPr lang="ro-RO" smtClean="0"/>
              <a:t>Al treilea nivel</a:t>
            </a:r>
          </a:p>
          <a:p>
            <a:pPr lvl="3" eaLnBrk="1" latinLnBrk="0" hangingPunct="1"/>
            <a:r>
              <a:rPr lang="ro-RO" smtClean="0"/>
              <a:t>Al patrulea nivel</a:t>
            </a:r>
          </a:p>
          <a:p>
            <a:pPr lvl="4" eaLnBrk="1" latinLnBrk="0" hangingPunct="1"/>
            <a:r>
              <a:rPr lang="ro-RO" smtClean="0"/>
              <a:t>Al cincilea nivel</a:t>
            </a:r>
            <a:endParaRPr kumimoji="0"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B8790-FB2D-44A4-9B2D-239D206E96B0}" type="datetimeFigureOut">
              <a:rPr lang="ro-RO" smtClean="0"/>
              <a:pPr/>
              <a:t>06.11.2019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8D155-9ED4-44E6-BC9D-17CD16E4CEC0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o-RO" smtClean="0"/>
              <a:t>Faceți clic pentru a edita stilul de titlu Coordonator</a:t>
            </a:r>
            <a:endParaRPr kumimoji="0" lang="en-US"/>
          </a:p>
        </p:txBody>
      </p:sp>
      <p:sp>
        <p:nvSpPr>
          <p:cNvPr id="3" name="Substituent text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o-RO" smtClean="0"/>
              <a:t>Faceți clic pentru a edita stilurile de text Coordonator</a:t>
            </a:r>
          </a:p>
          <a:p>
            <a:pPr lvl="1" eaLnBrk="1" latinLnBrk="0" hangingPunct="1"/>
            <a:r>
              <a:rPr lang="ro-RO" smtClean="0"/>
              <a:t>Al doilea nivel</a:t>
            </a:r>
          </a:p>
          <a:p>
            <a:pPr lvl="2" eaLnBrk="1" latinLnBrk="0" hangingPunct="1"/>
            <a:r>
              <a:rPr lang="ro-RO" smtClean="0"/>
              <a:t>Al treilea nivel</a:t>
            </a:r>
          </a:p>
          <a:p>
            <a:pPr lvl="3" eaLnBrk="1" latinLnBrk="0" hangingPunct="1"/>
            <a:r>
              <a:rPr lang="ro-RO" smtClean="0"/>
              <a:t>Al patrulea nivel</a:t>
            </a:r>
          </a:p>
          <a:p>
            <a:pPr lvl="4" eaLnBrk="1" latinLnBrk="0" hangingPunct="1"/>
            <a:r>
              <a:rPr lang="ro-RO" smtClean="0"/>
              <a:t>Al cincilea nivel</a:t>
            </a:r>
            <a:endParaRPr kumimoji="0"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B8790-FB2D-44A4-9B2D-239D206E96B0}" type="datetimeFigureOut">
              <a:rPr lang="ro-RO" smtClean="0"/>
              <a:pPr/>
              <a:t>06.11.2019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8D155-9ED4-44E6-BC9D-17CD16E4CEC0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o-RO" smtClean="0"/>
              <a:t>Faceți clic pentru a edita stilul de titlu Coordonator</a:t>
            </a:r>
            <a:endParaRPr kumimoji="0" lang="en-US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o-RO" smtClean="0"/>
              <a:t>Faceți clic pentru a edita stilurile de text Coordonator</a:t>
            </a:r>
          </a:p>
          <a:p>
            <a:pPr lvl="1" eaLnBrk="1" latinLnBrk="0" hangingPunct="1"/>
            <a:r>
              <a:rPr lang="ro-RO" smtClean="0"/>
              <a:t>Al doilea nivel</a:t>
            </a:r>
          </a:p>
          <a:p>
            <a:pPr lvl="2" eaLnBrk="1" latinLnBrk="0" hangingPunct="1"/>
            <a:r>
              <a:rPr lang="ro-RO" smtClean="0"/>
              <a:t>Al treilea nivel</a:t>
            </a:r>
          </a:p>
          <a:p>
            <a:pPr lvl="3" eaLnBrk="1" latinLnBrk="0" hangingPunct="1"/>
            <a:r>
              <a:rPr lang="ro-RO" smtClean="0"/>
              <a:t>Al patrulea nivel</a:t>
            </a:r>
          </a:p>
          <a:p>
            <a:pPr lvl="4" eaLnBrk="1" latinLnBrk="0" hangingPunct="1"/>
            <a:r>
              <a:rPr lang="ro-RO" smtClean="0"/>
              <a:t>Al cincilea nivel</a:t>
            </a:r>
            <a:endParaRPr kumimoji="0"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B8790-FB2D-44A4-9B2D-239D206E96B0}" type="datetimeFigureOut">
              <a:rPr lang="ro-RO" smtClean="0"/>
              <a:pPr/>
              <a:t>06.11.2019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8D155-9ED4-44E6-BC9D-17CD16E4CEC0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ntet secțiun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ă liberă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ormă liberă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o-RO" smtClean="0"/>
              <a:t>Faceți clic pentru a edita stilul de titlu Coordonator</a:t>
            </a:r>
            <a:endParaRPr kumimoji="0" lang="en-US"/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o-RO" smtClean="0"/>
              <a:t>Faceți clic pentru a edita stilurile de text Coordonator</a:t>
            </a:r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B8790-FB2D-44A4-9B2D-239D206E96B0}" type="datetimeFigureOut">
              <a:rPr lang="ro-RO" smtClean="0"/>
              <a:pPr/>
              <a:t>06.11.2019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8D155-9ED4-44E6-BC9D-17CD16E4CEC0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o-RO" smtClean="0"/>
              <a:t>Faceți clic pentru a edita stilul de titlu Coordonator</a:t>
            </a:r>
            <a:endParaRPr kumimoji="0" lang="en-US"/>
          </a:p>
        </p:txBody>
      </p:sp>
      <p:sp>
        <p:nvSpPr>
          <p:cNvPr id="3" name="Substituent conținut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o-RO" smtClean="0"/>
              <a:t>Faceți clic pentru a edita stilurile de text Coordonator</a:t>
            </a:r>
          </a:p>
          <a:p>
            <a:pPr lvl="1" eaLnBrk="1" latinLnBrk="0" hangingPunct="1"/>
            <a:r>
              <a:rPr lang="ro-RO" smtClean="0"/>
              <a:t>Al doilea nivel</a:t>
            </a:r>
          </a:p>
          <a:p>
            <a:pPr lvl="2" eaLnBrk="1" latinLnBrk="0" hangingPunct="1"/>
            <a:r>
              <a:rPr lang="ro-RO" smtClean="0"/>
              <a:t>Al treilea nivel</a:t>
            </a:r>
          </a:p>
          <a:p>
            <a:pPr lvl="3" eaLnBrk="1" latinLnBrk="0" hangingPunct="1"/>
            <a:r>
              <a:rPr lang="ro-RO" smtClean="0"/>
              <a:t>Al patrulea nivel</a:t>
            </a:r>
          </a:p>
          <a:p>
            <a:pPr lvl="4" eaLnBrk="1" latinLnBrk="0" hangingPunct="1"/>
            <a:r>
              <a:rPr lang="ro-RO" smtClean="0"/>
              <a:t>Al cincilea nivel</a:t>
            </a:r>
            <a:endParaRPr kumimoji="0" lang="en-US"/>
          </a:p>
        </p:txBody>
      </p:sp>
      <p:sp>
        <p:nvSpPr>
          <p:cNvPr id="4" name="Substituent conținut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o-RO" smtClean="0"/>
              <a:t>Faceți clic pentru a edita stilurile de text Coordonator</a:t>
            </a:r>
          </a:p>
          <a:p>
            <a:pPr lvl="1" eaLnBrk="1" latinLnBrk="0" hangingPunct="1"/>
            <a:r>
              <a:rPr lang="ro-RO" smtClean="0"/>
              <a:t>Al doilea nivel</a:t>
            </a:r>
          </a:p>
          <a:p>
            <a:pPr lvl="2" eaLnBrk="1" latinLnBrk="0" hangingPunct="1"/>
            <a:r>
              <a:rPr lang="ro-RO" smtClean="0"/>
              <a:t>Al treilea nivel</a:t>
            </a:r>
          </a:p>
          <a:p>
            <a:pPr lvl="3" eaLnBrk="1" latinLnBrk="0" hangingPunct="1"/>
            <a:r>
              <a:rPr lang="ro-RO" smtClean="0"/>
              <a:t>Al patrulea nivel</a:t>
            </a:r>
          </a:p>
          <a:p>
            <a:pPr lvl="4" eaLnBrk="1" latinLnBrk="0" hangingPunct="1"/>
            <a:r>
              <a:rPr lang="ro-RO" smtClean="0"/>
              <a:t>Al cincilea nivel</a:t>
            </a:r>
            <a:endParaRPr kumimoji="0" lang="en-US"/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B8790-FB2D-44A4-9B2D-239D206E96B0}" type="datetimeFigureOut">
              <a:rPr lang="ro-RO" smtClean="0"/>
              <a:pPr/>
              <a:t>06.11.2019</a:t>
            </a:fld>
            <a:endParaRPr lang="ro-RO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8D155-9ED4-44E6-BC9D-17CD16E4CEC0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o-RO" smtClean="0"/>
              <a:t>Faceți clic pentru a edita stilul de titlu Coordonator</a:t>
            </a:r>
            <a:endParaRPr kumimoji="0" lang="en-US"/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o-RO" smtClean="0"/>
              <a:t>Faceți clic pentru a edita stilurile de text Coordonator</a:t>
            </a:r>
          </a:p>
        </p:txBody>
      </p:sp>
      <p:sp>
        <p:nvSpPr>
          <p:cNvPr id="4" name="Substituent text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o-RO" smtClean="0"/>
              <a:t>Faceți clic pentru a edita stilurile de text Coordonator</a:t>
            </a:r>
          </a:p>
        </p:txBody>
      </p:sp>
      <p:sp>
        <p:nvSpPr>
          <p:cNvPr id="5" name="Substituent conținut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o-RO" smtClean="0"/>
              <a:t>Faceți clic pentru a edita stilurile de text Coordonator</a:t>
            </a:r>
          </a:p>
          <a:p>
            <a:pPr lvl="1" eaLnBrk="1" latinLnBrk="0" hangingPunct="1"/>
            <a:r>
              <a:rPr lang="ro-RO" smtClean="0"/>
              <a:t>Al doilea nivel</a:t>
            </a:r>
          </a:p>
          <a:p>
            <a:pPr lvl="2" eaLnBrk="1" latinLnBrk="0" hangingPunct="1"/>
            <a:r>
              <a:rPr lang="ro-RO" smtClean="0"/>
              <a:t>Al treilea nivel</a:t>
            </a:r>
          </a:p>
          <a:p>
            <a:pPr lvl="3" eaLnBrk="1" latinLnBrk="0" hangingPunct="1"/>
            <a:r>
              <a:rPr lang="ro-RO" smtClean="0"/>
              <a:t>Al patrulea nivel</a:t>
            </a:r>
          </a:p>
          <a:p>
            <a:pPr lvl="4" eaLnBrk="1" latinLnBrk="0" hangingPunct="1"/>
            <a:r>
              <a:rPr lang="ro-RO" smtClean="0"/>
              <a:t>Al cincilea nivel</a:t>
            </a:r>
            <a:endParaRPr kumimoji="0" lang="en-US"/>
          </a:p>
        </p:txBody>
      </p:sp>
      <p:sp>
        <p:nvSpPr>
          <p:cNvPr id="6" name="Substituent conținut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o-RO" smtClean="0"/>
              <a:t>Faceți clic pentru a edita stilurile de text Coordonator</a:t>
            </a:r>
          </a:p>
          <a:p>
            <a:pPr lvl="1" eaLnBrk="1" latinLnBrk="0" hangingPunct="1"/>
            <a:r>
              <a:rPr lang="ro-RO" smtClean="0"/>
              <a:t>Al doilea nivel</a:t>
            </a:r>
          </a:p>
          <a:p>
            <a:pPr lvl="2" eaLnBrk="1" latinLnBrk="0" hangingPunct="1"/>
            <a:r>
              <a:rPr lang="ro-RO" smtClean="0"/>
              <a:t>Al treilea nivel</a:t>
            </a:r>
          </a:p>
          <a:p>
            <a:pPr lvl="3" eaLnBrk="1" latinLnBrk="0" hangingPunct="1"/>
            <a:r>
              <a:rPr lang="ro-RO" smtClean="0"/>
              <a:t>Al patrulea nivel</a:t>
            </a:r>
          </a:p>
          <a:p>
            <a:pPr lvl="4" eaLnBrk="1" latinLnBrk="0" hangingPunct="1"/>
            <a:r>
              <a:rPr lang="ro-RO" smtClean="0"/>
              <a:t>Al cincilea nivel</a:t>
            </a:r>
            <a:endParaRPr kumimoji="0" lang="en-US"/>
          </a:p>
        </p:txBody>
      </p:sp>
      <p:sp>
        <p:nvSpPr>
          <p:cNvPr id="7" name="Substituent dată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B8790-FB2D-44A4-9B2D-239D206E96B0}" type="datetimeFigureOut">
              <a:rPr lang="ro-RO" smtClean="0"/>
              <a:pPr/>
              <a:t>06.11.2019</a:t>
            </a:fld>
            <a:endParaRPr lang="ro-RO"/>
          </a:p>
        </p:txBody>
      </p:sp>
      <p:sp>
        <p:nvSpPr>
          <p:cNvPr id="8" name="Substituent subsol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ubstituent număr diapozitiv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8D155-9ED4-44E6-BC9D-17CD16E4CEC0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o-RO" smtClean="0"/>
              <a:t>Faceți clic pentru a edita stilul de titlu Coordonator</a:t>
            </a:r>
            <a:endParaRPr kumimoji="0" lang="en-US"/>
          </a:p>
        </p:txBody>
      </p:sp>
      <p:sp>
        <p:nvSpPr>
          <p:cNvPr id="7" name="Substituent dată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B8790-FB2D-44A4-9B2D-239D206E96B0}" type="datetimeFigureOut">
              <a:rPr lang="ro-RO" smtClean="0"/>
              <a:pPr/>
              <a:t>06.11.2019</a:t>
            </a:fld>
            <a:endParaRPr lang="ro-RO"/>
          </a:p>
        </p:txBody>
      </p:sp>
      <p:sp>
        <p:nvSpPr>
          <p:cNvPr id="8" name="Substituent număr diapozitiv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2F8D155-9ED4-44E6-BC9D-17CD16E4CEC0}" type="slidenum">
              <a:rPr lang="ro-RO" smtClean="0"/>
              <a:pPr/>
              <a:t>‹#›</a:t>
            </a:fld>
            <a:endParaRPr lang="ro-RO"/>
          </a:p>
        </p:txBody>
      </p:sp>
      <p:sp>
        <p:nvSpPr>
          <p:cNvPr id="9" name="Substituent subsol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o-R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dată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B8790-FB2D-44A4-9B2D-239D206E96B0}" type="datetimeFigureOut">
              <a:rPr lang="ro-RO" smtClean="0"/>
              <a:pPr/>
              <a:t>06.11.2019</a:t>
            </a:fld>
            <a:endParaRPr lang="ro-RO"/>
          </a:p>
        </p:txBody>
      </p:sp>
      <p:sp>
        <p:nvSpPr>
          <p:cNvPr id="3" name="Substituent subsol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8D155-9ED4-44E6-BC9D-17CD16E4CEC0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o-RO" smtClean="0"/>
              <a:t>Faceți clic pentru a edita stilul de titlu Coordonator</a:t>
            </a:r>
            <a:endParaRPr kumimoji="0" lang="en-US"/>
          </a:p>
        </p:txBody>
      </p:sp>
      <p:sp>
        <p:nvSpPr>
          <p:cNvPr id="3" name="Substituent text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o-RO" smtClean="0"/>
              <a:t>Faceți clic pentru a edita stilurile de text Coordonator</a:t>
            </a:r>
          </a:p>
        </p:txBody>
      </p:sp>
      <p:sp>
        <p:nvSpPr>
          <p:cNvPr id="4" name="Substituent conținut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o-RO" smtClean="0"/>
              <a:t>Faceți clic pentru a edita stilurile de text Coordonator</a:t>
            </a:r>
          </a:p>
          <a:p>
            <a:pPr lvl="1" eaLnBrk="1" latinLnBrk="0" hangingPunct="1"/>
            <a:r>
              <a:rPr lang="ro-RO" smtClean="0"/>
              <a:t>Al doilea nivel</a:t>
            </a:r>
          </a:p>
          <a:p>
            <a:pPr lvl="2" eaLnBrk="1" latinLnBrk="0" hangingPunct="1"/>
            <a:r>
              <a:rPr lang="ro-RO" smtClean="0"/>
              <a:t>Al treilea nivel</a:t>
            </a:r>
          </a:p>
          <a:p>
            <a:pPr lvl="3" eaLnBrk="1" latinLnBrk="0" hangingPunct="1"/>
            <a:r>
              <a:rPr lang="ro-RO" smtClean="0"/>
              <a:t>Al patrulea nivel</a:t>
            </a:r>
          </a:p>
          <a:p>
            <a:pPr lvl="4" eaLnBrk="1" latinLnBrk="0" hangingPunct="1"/>
            <a:r>
              <a:rPr lang="ro-RO" smtClean="0"/>
              <a:t>Al cincilea nivel</a:t>
            </a:r>
            <a:endParaRPr kumimoji="0" lang="en-US"/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B8790-FB2D-44A4-9B2D-239D206E96B0}" type="datetimeFigureOut">
              <a:rPr lang="ro-RO" smtClean="0"/>
              <a:pPr/>
              <a:t>06.11.2019</a:t>
            </a:fld>
            <a:endParaRPr lang="ro-RO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92F8D155-9ED4-44E6-BC9D-17CD16E4CEC0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o-RO" smtClean="0"/>
              <a:t>Faceți clic pentru a edita stilul de titlu Coordonator</a:t>
            </a:r>
            <a:endParaRPr kumimoji="0" lang="en-US"/>
          </a:p>
        </p:txBody>
      </p:sp>
      <p:sp>
        <p:nvSpPr>
          <p:cNvPr id="3" name="Substituent imagine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o-RO" smtClean="0"/>
              <a:t>Faceți clic pe pictogramă pentru a adăuga o imagine</a:t>
            </a:r>
            <a:endParaRPr kumimoji="0" lang="en-US" dirty="0"/>
          </a:p>
        </p:txBody>
      </p:sp>
      <p:sp>
        <p:nvSpPr>
          <p:cNvPr id="4" name="Substituent text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o-RO" smtClean="0"/>
              <a:t>Faceți clic pentru a edita stilurile de text Coordonator</a:t>
            </a:r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B96B8790-FB2D-44A4-9B2D-239D206E96B0}" type="datetimeFigureOut">
              <a:rPr lang="ro-RO" smtClean="0"/>
              <a:pPr/>
              <a:t>06.11.2019</a:t>
            </a:fld>
            <a:endParaRPr lang="ro-RO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8D155-9ED4-44E6-BC9D-17CD16E4CEC0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ă liberă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ormă liberă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ubstituent titl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o-RO" smtClean="0"/>
              <a:t>Faceți clic pentru a edita stilul de titlu Coordonator</a:t>
            </a:r>
            <a:endParaRPr kumimoji="0" lang="en-US"/>
          </a:p>
        </p:txBody>
      </p:sp>
      <p:sp>
        <p:nvSpPr>
          <p:cNvPr id="30" name="Substituent text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o-RO" smtClean="0"/>
              <a:t>Faceți clic pentru a edita stilurile de text Coordonator</a:t>
            </a:r>
          </a:p>
          <a:p>
            <a:pPr lvl="1" eaLnBrk="1" latinLnBrk="0" hangingPunct="1"/>
            <a:r>
              <a:rPr kumimoji="0" lang="ro-RO" smtClean="0"/>
              <a:t>Al doilea nivel</a:t>
            </a:r>
          </a:p>
          <a:p>
            <a:pPr lvl="2" eaLnBrk="1" latinLnBrk="0" hangingPunct="1"/>
            <a:r>
              <a:rPr kumimoji="0" lang="ro-RO" smtClean="0"/>
              <a:t>Al treilea nivel</a:t>
            </a:r>
          </a:p>
          <a:p>
            <a:pPr lvl="3" eaLnBrk="1" latinLnBrk="0" hangingPunct="1"/>
            <a:r>
              <a:rPr kumimoji="0" lang="ro-RO" smtClean="0"/>
              <a:t>Al patrulea nivel</a:t>
            </a:r>
          </a:p>
          <a:p>
            <a:pPr lvl="4" eaLnBrk="1" latinLnBrk="0" hangingPunct="1"/>
            <a:r>
              <a:rPr kumimoji="0" lang="ro-RO" smtClean="0"/>
              <a:t>Al cincilea nivel</a:t>
            </a:r>
            <a:endParaRPr kumimoji="0" lang="en-US"/>
          </a:p>
        </p:txBody>
      </p:sp>
      <p:sp>
        <p:nvSpPr>
          <p:cNvPr id="10" name="Substituent dată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96B8790-FB2D-44A4-9B2D-239D206E96B0}" type="datetimeFigureOut">
              <a:rPr lang="ro-RO" smtClean="0"/>
              <a:pPr/>
              <a:t>06.11.2019</a:t>
            </a:fld>
            <a:endParaRPr lang="ro-RO"/>
          </a:p>
        </p:txBody>
      </p:sp>
      <p:sp>
        <p:nvSpPr>
          <p:cNvPr id="22" name="Substituent subsol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18" name="Substituent număr diapozitiv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92F8D155-9ED4-44E6-BC9D-17CD16E4CEC0}" type="slidenum">
              <a:rPr lang="ro-RO" smtClean="0"/>
              <a:pPr/>
              <a:t>‹#›</a:t>
            </a:fld>
            <a:endParaRPr lang="ro-RO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u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i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Catalog de Produse</a:t>
            </a:r>
            <a:endParaRPr lang="ro-RO" i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9" name="Imagine 8" descr="Poze Constructi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7" y="2071678"/>
            <a:ext cx="3929090" cy="2820626"/>
          </a:xfrm>
          <a:prstGeom prst="rect">
            <a:avLst/>
          </a:prstGeom>
        </p:spPr>
      </p:pic>
      <p:pic>
        <p:nvPicPr>
          <p:cNvPr id="10" name="Imagine 9" descr="Poze Constructii 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2066" y="2071678"/>
            <a:ext cx="2809876" cy="278608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Vopsea lavabilă</a:t>
            </a:r>
            <a:endParaRPr lang="ro-RO" dirty="0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o-RO" dirty="0" smtClean="0"/>
              <a:t>Vopsea lavabilă pentru interior, la găleată 15 litri.</a:t>
            </a:r>
          </a:p>
          <a:p>
            <a:r>
              <a:rPr lang="ro-RO" dirty="0" smtClean="0"/>
              <a:t>30 lei/buc</a:t>
            </a:r>
            <a:r>
              <a:rPr lang="ro-RO" dirty="0" smtClean="0"/>
              <a:t>.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ro-RO" dirty="0" smtClean="0"/>
              <a:t>Cod de </a:t>
            </a:r>
            <a:r>
              <a:rPr lang="ro-RO" dirty="0" smtClean="0"/>
              <a:t>produs</a:t>
            </a:r>
            <a:r>
              <a:rPr lang="en-US" dirty="0" smtClean="0"/>
              <a:t>: 008</a:t>
            </a:r>
            <a:endParaRPr lang="ro-RO" dirty="0" smtClean="0"/>
          </a:p>
        </p:txBody>
      </p:sp>
      <p:pic>
        <p:nvPicPr>
          <p:cNvPr id="4" name="Imagine 3" descr="vopse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3143248"/>
            <a:ext cx="2286016" cy="2214578"/>
          </a:xfrm>
          <a:prstGeom prst="rect">
            <a:avLst/>
          </a:prstGeom>
        </p:spPr>
      </p:pic>
      <p:pic>
        <p:nvPicPr>
          <p:cNvPr id="5" name="Imagine 4" descr="vopsea 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6314" y="3143248"/>
            <a:ext cx="2428892" cy="222885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Placă </a:t>
            </a:r>
            <a:r>
              <a:rPr lang="ro-RO" dirty="0" err="1" smtClean="0"/>
              <a:t>rigips</a:t>
            </a:r>
            <a:endParaRPr lang="ro-RO" dirty="0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 smtClean="0"/>
              <a:t>Placă de </a:t>
            </a:r>
            <a:r>
              <a:rPr lang="ro-RO" dirty="0" err="1" smtClean="0"/>
              <a:t>rigips</a:t>
            </a:r>
            <a:r>
              <a:rPr lang="ro-RO" dirty="0" smtClean="0"/>
              <a:t> din carton, 12,5x2600x1200 mm.</a:t>
            </a:r>
          </a:p>
          <a:p>
            <a:r>
              <a:rPr lang="ro-RO" dirty="0" smtClean="0"/>
              <a:t>30 </a:t>
            </a:r>
            <a:r>
              <a:rPr lang="ro-RO" dirty="0" smtClean="0"/>
              <a:t>lei/m</a:t>
            </a:r>
            <a:r>
              <a:rPr lang="ro-RO" dirty="0" smtClean="0">
                <a:latin typeface="Verdana"/>
                <a:ea typeface="Verdana"/>
                <a:cs typeface="Verdana"/>
              </a:rPr>
              <a:t>²</a:t>
            </a:r>
            <a:endParaRPr lang="en-US" dirty="0" smtClean="0">
              <a:latin typeface="Verdana"/>
              <a:ea typeface="Verdana"/>
              <a:cs typeface="Verdana"/>
            </a:endParaRPr>
          </a:p>
          <a:p>
            <a:endParaRPr lang="en-US" dirty="0" smtClean="0">
              <a:latin typeface="Verdana"/>
              <a:ea typeface="Verdana"/>
              <a:cs typeface="Verdana"/>
            </a:endParaRPr>
          </a:p>
          <a:p>
            <a:endParaRPr lang="en-US" dirty="0" smtClean="0">
              <a:latin typeface="Verdana"/>
              <a:ea typeface="Verdana"/>
              <a:cs typeface="Verdana"/>
            </a:endParaRPr>
          </a:p>
          <a:p>
            <a:endParaRPr lang="en-US" dirty="0" smtClean="0">
              <a:latin typeface="Verdana"/>
              <a:ea typeface="Verdana"/>
              <a:cs typeface="Verdana"/>
            </a:endParaRPr>
          </a:p>
          <a:p>
            <a:endParaRPr lang="en-US" dirty="0" smtClean="0">
              <a:latin typeface="Verdana"/>
              <a:ea typeface="Verdana"/>
              <a:cs typeface="Verdana"/>
            </a:endParaRPr>
          </a:p>
          <a:p>
            <a:r>
              <a:rPr lang="ro-RO" dirty="0" smtClean="0"/>
              <a:t>Cod de </a:t>
            </a:r>
            <a:r>
              <a:rPr lang="ro-RO" dirty="0" smtClean="0"/>
              <a:t>produs</a:t>
            </a:r>
            <a:r>
              <a:rPr lang="en-US" dirty="0" smtClean="0"/>
              <a:t>: 009</a:t>
            </a:r>
            <a:endParaRPr lang="en-US" dirty="0" smtClean="0">
              <a:latin typeface="Verdana"/>
              <a:ea typeface="Verdana"/>
              <a:cs typeface="Verdana"/>
            </a:endParaRPr>
          </a:p>
          <a:p>
            <a:endParaRPr lang="en-US" dirty="0" smtClean="0">
              <a:latin typeface="Verdana"/>
              <a:ea typeface="Verdana"/>
              <a:cs typeface="Verdana"/>
            </a:endParaRPr>
          </a:p>
          <a:p>
            <a:endParaRPr lang="en-US" dirty="0" smtClean="0">
              <a:latin typeface="Verdana"/>
              <a:ea typeface="Verdana"/>
              <a:cs typeface="Verdana"/>
            </a:endParaRPr>
          </a:p>
          <a:p>
            <a:endParaRPr lang="en-US" dirty="0" smtClean="0">
              <a:latin typeface="Verdana"/>
              <a:ea typeface="Verdana"/>
              <a:cs typeface="Verdana"/>
            </a:endParaRPr>
          </a:p>
          <a:p>
            <a:endParaRPr lang="en-US" dirty="0" smtClean="0">
              <a:latin typeface="Verdana"/>
              <a:ea typeface="Verdana"/>
              <a:cs typeface="Verdana"/>
            </a:endParaRPr>
          </a:p>
          <a:p>
            <a:pPr>
              <a:buNone/>
            </a:pPr>
            <a:endParaRPr lang="ro-RO" dirty="0" smtClean="0"/>
          </a:p>
          <a:p>
            <a:endParaRPr lang="ro-RO" dirty="0"/>
          </a:p>
        </p:txBody>
      </p:sp>
      <p:pic>
        <p:nvPicPr>
          <p:cNvPr id="4" name="Imagine 3" descr="plac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3214686"/>
            <a:ext cx="2643206" cy="2071702"/>
          </a:xfrm>
          <a:prstGeom prst="rect">
            <a:avLst/>
          </a:prstGeom>
        </p:spPr>
      </p:pic>
      <p:pic>
        <p:nvPicPr>
          <p:cNvPr id="5" name="Imagine 4" descr="placa 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6" y="3214686"/>
            <a:ext cx="2786082" cy="206692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err="1" smtClean="0"/>
              <a:t>Trafalet</a:t>
            </a:r>
            <a:endParaRPr lang="ro-RO" dirty="0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 smtClean="0"/>
              <a:t>Nu </a:t>
            </a:r>
            <a:r>
              <a:rPr lang="ro-RO" dirty="0" err="1" smtClean="0"/>
              <a:t>stropeste</a:t>
            </a:r>
            <a:r>
              <a:rPr lang="ro-RO" dirty="0" smtClean="0"/>
              <a:t>, </a:t>
            </a:r>
            <a:r>
              <a:rPr lang="ro-RO" dirty="0" err="1" smtClean="0"/>
              <a:t>nu</a:t>
            </a:r>
            <a:r>
              <a:rPr lang="ro-RO" dirty="0" smtClean="0"/>
              <a:t> picură. </a:t>
            </a:r>
          </a:p>
          <a:p>
            <a:r>
              <a:rPr lang="ro-RO" dirty="0" smtClean="0"/>
              <a:t>80 lei/set 3 buc</a:t>
            </a:r>
            <a:r>
              <a:rPr lang="ro-RO" dirty="0" smtClean="0"/>
              <a:t>.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ro-RO" dirty="0" smtClean="0"/>
              <a:t>Cod de </a:t>
            </a:r>
            <a:r>
              <a:rPr lang="ro-RO" dirty="0" smtClean="0"/>
              <a:t>produs</a:t>
            </a:r>
            <a:r>
              <a:rPr lang="en-US" dirty="0" smtClean="0"/>
              <a:t>: 010</a:t>
            </a:r>
            <a:endParaRPr lang="ro-RO" dirty="0" smtClean="0"/>
          </a:p>
          <a:p>
            <a:endParaRPr lang="ro-RO" dirty="0"/>
          </a:p>
        </p:txBody>
      </p:sp>
      <p:pic>
        <p:nvPicPr>
          <p:cNvPr id="4" name="Imagine 3" descr="trafale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3071810"/>
            <a:ext cx="2643206" cy="2357454"/>
          </a:xfrm>
          <a:prstGeom prst="rect">
            <a:avLst/>
          </a:prstGeom>
        </p:spPr>
      </p:pic>
      <p:pic>
        <p:nvPicPr>
          <p:cNvPr id="5" name="Imagine 4" descr="trafalet 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62" y="3071810"/>
            <a:ext cx="3786166" cy="232397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dirty="0" smtClean="0"/>
              <a:t>Amorsă</a:t>
            </a:r>
            <a:endParaRPr lang="ro-RO" dirty="0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o-RO" dirty="0" smtClean="0"/>
              <a:t>Aplicare ușoară, uscare rapidă, în bidon de 5 litri.</a:t>
            </a:r>
          </a:p>
          <a:p>
            <a:r>
              <a:rPr lang="ro-RO" dirty="0" smtClean="0"/>
              <a:t>30 lei/buc</a:t>
            </a:r>
            <a:r>
              <a:rPr lang="ro-RO" dirty="0" smtClean="0"/>
              <a:t>.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ro-RO" dirty="0" smtClean="0"/>
              <a:t>Cod de </a:t>
            </a:r>
            <a:r>
              <a:rPr lang="ro-RO" dirty="0" smtClean="0"/>
              <a:t>produs</a:t>
            </a:r>
            <a:r>
              <a:rPr lang="en-US" dirty="0" smtClean="0"/>
              <a:t>: 011</a:t>
            </a:r>
            <a:endParaRPr lang="ro-RO" dirty="0"/>
          </a:p>
        </p:txBody>
      </p:sp>
      <p:pic>
        <p:nvPicPr>
          <p:cNvPr id="4" name="Imagine 3" descr="amors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3286124"/>
            <a:ext cx="2571768" cy="2214578"/>
          </a:xfrm>
          <a:prstGeom prst="rect">
            <a:avLst/>
          </a:prstGeom>
        </p:spPr>
      </p:pic>
      <p:pic>
        <p:nvPicPr>
          <p:cNvPr id="5" name="Imagine 4" descr="amorsa 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48" y="3286124"/>
            <a:ext cx="2714629" cy="221457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dirty="0" smtClean="0"/>
              <a:t>Plasă	</a:t>
            </a:r>
            <a:endParaRPr lang="ro-RO" dirty="0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 smtClean="0"/>
              <a:t>Din fier, 6x100x100x2000x5000 mm.</a:t>
            </a:r>
          </a:p>
          <a:p>
            <a:r>
              <a:rPr lang="ro-RO" dirty="0" smtClean="0"/>
              <a:t>160 </a:t>
            </a:r>
            <a:r>
              <a:rPr lang="ro-RO" dirty="0" smtClean="0"/>
              <a:t>lei/m</a:t>
            </a:r>
            <a:r>
              <a:rPr lang="ro-RO" dirty="0" smtClean="0">
                <a:latin typeface="Verdana"/>
                <a:ea typeface="Verdana"/>
                <a:cs typeface="Verdana"/>
              </a:rPr>
              <a:t>²</a:t>
            </a:r>
            <a:endParaRPr lang="en-US" dirty="0" smtClean="0">
              <a:latin typeface="Verdana"/>
              <a:ea typeface="Verdana"/>
              <a:cs typeface="Verdana"/>
            </a:endParaRPr>
          </a:p>
          <a:p>
            <a:endParaRPr lang="en-US" dirty="0" smtClean="0">
              <a:latin typeface="Verdana"/>
              <a:ea typeface="Verdana"/>
              <a:cs typeface="Verdana"/>
            </a:endParaRPr>
          </a:p>
          <a:p>
            <a:endParaRPr lang="en-US" dirty="0" smtClean="0">
              <a:latin typeface="Verdana"/>
              <a:ea typeface="Verdana"/>
              <a:cs typeface="Verdana"/>
            </a:endParaRPr>
          </a:p>
          <a:p>
            <a:endParaRPr lang="en-US" dirty="0" smtClean="0">
              <a:latin typeface="Verdana"/>
              <a:ea typeface="Verdana"/>
              <a:cs typeface="Verdana"/>
            </a:endParaRPr>
          </a:p>
          <a:p>
            <a:endParaRPr lang="en-US" dirty="0" smtClean="0">
              <a:latin typeface="Verdana"/>
              <a:ea typeface="Verdana"/>
              <a:cs typeface="Verdana"/>
            </a:endParaRPr>
          </a:p>
          <a:p>
            <a:endParaRPr lang="en-US" dirty="0" smtClean="0">
              <a:latin typeface="Verdana"/>
              <a:ea typeface="Verdana"/>
              <a:cs typeface="Verdana"/>
            </a:endParaRPr>
          </a:p>
          <a:p>
            <a:r>
              <a:rPr lang="ro-RO" dirty="0" smtClean="0"/>
              <a:t>Cod de </a:t>
            </a:r>
            <a:r>
              <a:rPr lang="ro-RO" dirty="0" smtClean="0"/>
              <a:t>produs</a:t>
            </a:r>
            <a:r>
              <a:rPr lang="en-US" dirty="0" smtClean="0"/>
              <a:t>: 012</a:t>
            </a:r>
            <a:endParaRPr lang="ro-RO" dirty="0"/>
          </a:p>
        </p:txBody>
      </p:sp>
      <p:pic>
        <p:nvPicPr>
          <p:cNvPr id="4" name="Imagine 3" descr="plas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62" y="3286124"/>
            <a:ext cx="2286016" cy="2119314"/>
          </a:xfrm>
          <a:prstGeom prst="rect">
            <a:avLst/>
          </a:prstGeom>
        </p:spPr>
      </p:pic>
      <p:pic>
        <p:nvPicPr>
          <p:cNvPr id="5" name="Imagine 4" descr="plasa 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48" y="3286124"/>
            <a:ext cx="3000396" cy="207170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Ușă interior</a:t>
            </a:r>
            <a:endParaRPr lang="ro-RO" dirty="0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o-RO" dirty="0" smtClean="0"/>
              <a:t>Din lemn cu geam superior, 203x78 cm.</a:t>
            </a:r>
          </a:p>
          <a:p>
            <a:r>
              <a:rPr lang="ro-RO" dirty="0" smtClean="0"/>
              <a:t>350 lei/buc</a:t>
            </a:r>
            <a:r>
              <a:rPr lang="ro-RO" dirty="0" smtClean="0"/>
              <a:t>.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ro-RO" dirty="0" smtClean="0"/>
              <a:t>Cod de </a:t>
            </a:r>
            <a:r>
              <a:rPr lang="ro-RO" dirty="0" smtClean="0"/>
              <a:t>produs</a:t>
            </a:r>
            <a:r>
              <a:rPr lang="en-US" dirty="0" smtClean="0"/>
              <a:t>: 013</a:t>
            </a:r>
            <a:endParaRPr lang="ro-RO" dirty="0" smtClean="0"/>
          </a:p>
        </p:txBody>
      </p:sp>
      <p:pic>
        <p:nvPicPr>
          <p:cNvPr id="4" name="Imagine 3" descr="us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62" y="2571744"/>
            <a:ext cx="2428892" cy="2714644"/>
          </a:xfrm>
          <a:prstGeom prst="rect">
            <a:avLst/>
          </a:prstGeom>
        </p:spPr>
      </p:pic>
      <p:pic>
        <p:nvPicPr>
          <p:cNvPr id="5" name="Imagine 4" descr="usa 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28" y="2571744"/>
            <a:ext cx="2571753" cy="271464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Fereastră</a:t>
            </a:r>
            <a:endParaRPr lang="ro-RO" dirty="0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o-RO" dirty="0" smtClean="0"/>
              <a:t>Făcută din PVC, stejar, cu dimensiuni diverse</a:t>
            </a:r>
          </a:p>
          <a:p>
            <a:r>
              <a:rPr lang="ro-RO" dirty="0" smtClean="0"/>
              <a:t>300 lei/buc</a:t>
            </a:r>
            <a:r>
              <a:rPr lang="ro-RO" dirty="0" smtClean="0"/>
              <a:t>.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ro-RO" dirty="0" smtClean="0"/>
              <a:t>Cod de </a:t>
            </a:r>
            <a:r>
              <a:rPr lang="ro-RO" dirty="0" smtClean="0"/>
              <a:t>produs</a:t>
            </a:r>
            <a:r>
              <a:rPr lang="en-US" dirty="0" smtClean="0"/>
              <a:t>: 014</a:t>
            </a:r>
            <a:endParaRPr lang="ro-RO" dirty="0"/>
          </a:p>
        </p:txBody>
      </p:sp>
      <p:pic>
        <p:nvPicPr>
          <p:cNvPr id="4" name="Imagine 3" descr="gea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62" y="3286124"/>
            <a:ext cx="2643206" cy="2214578"/>
          </a:xfrm>
          <a:prstGeom prst="rect">
            <a:avLst/>
          </a:prstGeom>
        </p:spPr>
      </p:pic>
      <p:pic>
        <p:nvPicPr>
          <p:cNvPr id="5" name="Imagine 4" descr="geam 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6314" y="3286124"/>
            <a:ext cx="2676527" cy="221457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Polistiren expandat</a:t>
            </a:r>
            <a:endParaRPr lang="ro-RO" dirty="0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 smtClean="0"/>
              <a:t>Izolare termică 20 mm.</a:t>
            </a:r>
          </a:p>
          <a:p>
            <a:r>
              <a:rPr lang="ro-RO" dirty="0" smtClean="0"/>
              <a:t>42 </a:t>
            </a:r>
            <a:r>
              <a:rPr lang="ro-RO" dirty="0" smtClean="0"/>
              <a:t>lei/bax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ro-RO" dirty="0" smtClean="0"/>
              <a:t>Cod de </a:t>
            </a:r>
            <a:r>
              <a:rPr lang="ro-RO" dirty="0" smtClean="0"/>
              <a:t>produs</a:t>
            </a:r>
            <a:r>
              <a:rPr lang="en-US" dirty="0" smtClean="0"/>
              <a:t>: 015</a:t>
            </a:r>
            <a:endParaRPr lang="ro-RO" dirty="0"/>
          </a:p>
        </p:txBody>
      </p:sp>
      <p:pic>
        <p:nvPicPr>
          <p:cNvPr id="4" name="Imagine 3" descr="polistire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62" y="2857496"/>
            <a:ext cx="2714644" cy="2357454"/>
          </a:xfrm>
          <a:prstGeom prst="rect">
            <a:avLst/>
          </a:prstGeom>
        </p:spPr>
      </p:pic>
      <p:pic>
        <p:nvPicPr>
          <p:cNvPr id="5" name="Imagine 4" descr="polistiren 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3504" y="2857496"/>
            <a:ext cx="2643191" cy="235745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dirty="0" smtClean="0"/>
              <a:t>Calorifer</a:t>
            </a:r>
            <a:endParaRPr lang="ro-RO" dirty="0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 smtClean="0"/>
              <a:t>Calorifer din aluminiu, putere variabilă.</a:t>
            </a:r>
          </a:p>
          <a:p>
            <a:r>
              <a:rPr lang="ro-RO" dirty="0" smtClean="0"/>
              <a:t>Preț 600 lei/buc</a:t>
            </a:r>
            <a:r>
              <a:rPr lang="ro-RO" dirty="0" smtClean="0"/>
              <a:t>.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ro-RO" dirty="0" smtClean="0"/>
              <a:t>Cod de </a:t>
            </a:r>
            <a:r>
              <a:rPr lang="ro-RO" dirty="0" smtClean="0"/>
              <a:t>produs</a:t>
            </a:r>
            <a:r>
              <a:rPr lang="en-US" dirty="0" smtClean="0"/>
              <a:t>: 016</a:t>
            </a:r>
            <a:endParaRPr lang="ro-RO" dirty="0"/>
          </a:p>
        </p:txBody>
      </p:sp>
      <p:pic>
        <p:nvPicPr>
          <p:cNvPr id="4" name="Imagine 3" descr="calorif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62" y="3143248"/>
            <a:ext cx="2428892" cy="2286016"/>
          </a:xfrm>
          <a:prstGeom prst="rect">
            <a:avLst/>
          </a:prstGeom>
        </p:spPr>
      </p:pic>
      <p:pic>
        <p:nvPicPr>
          <p:cNvPr id="5" name="Imagine 4" descr="calorifer 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2" y="3143248"/>
            <a:ext cx="2643191" cy="2286016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dirty="0" smtClean="0"/>
              <a:t>Centrale termice</a:t>
            </a:r>
            <a:endParaRPr lang="ro-RO" dirty="0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 smtClean="0"/>
              <a:t>Consum redus, putere 26kW.</a:t>
            </a:r>
          </a:p>
          <a:p>
            <a:r>
              <a:rPr lang="ro-RO" dirty="0" smtClean="0"/>
              <a:t>Preț 2160 lei/buc</a:t>
            </a:r>
            <a:r>
              <a:rPr lang="ro-RO" dirty="0" smtClean="0"/>
              <a:t>.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ro-RO" dirty="0" smtClean="0"/>
              <a:t>Cod de </a:t>
            </a:r>
            <a:r>
              <a:rPr lang="ro-RO" dirty="0" smtClean="0"/>
              <a:t>produs</a:t>
            </a:r>
            <a:r>
              <a:rPr lang="en-US" dirty="0" smtClean="0"/>
              <a:t>: 017</a:t>
            </a:r>
            <a:endParaRPr lang="ro-RO" dirty="0" smtClean="0"/>
          </a:p>
        </p:txBody>
      </p:sp>
      <p:pic>
        <p:nvPicPr>
          <p:cNvPr id="4" name="Imagine 3" descr="central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62" y="3071810"/>
            <a:ext cx="2786082" cy="2357454"/>
          </a:xfrm>
          <a:prstGeom prst="rect">
            <a:avLst/>
          </a:prstGeom>
        </p:spPr>
      </p:pic>
      <p:pic>
        <p:nvPicPr>
          <p:cNvPr id="5" name="Imagine 4" descr="centrala 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190" y="3071810"/>
            <a:ext cx="2714644" cy="228601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Prezentare</a:t>
            </a:r>
            <a:endParaRPr lang="ro-RO" dirty="0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 smtClean="0"/>
              <a:t>Firma FE DRHOUSE SRL se ocupă cu executarea de lucrări, vânzarea de materiale de construit și instalații sanitare. Acest catalog prezintă o scurtă prezentare a ofertei noastre de produse si executări de lucrări.</a:t>
            </a:r>
          </a:p>
          <a:p>
            <a:r>
              <a:rPr lang="ro-RO" dirty="0" smtClean="0"/>
              <a:t>Oferim servicii de montare.</a:t>
            </a:r>
          </a:p>
          <a:p>
            <a:endParaRPr lang="ro-RO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Aer condiționat</a:t>
            </a:r>
            <a:endParaRPr lang="ro-RO" dirty="0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o-RO" dirty="0" smtClean="0"/>
              <a:t>Capacitate de răcire 4kW</a:t>
            </a:r>
          </a:p>
          <a:p>
            <a:r>
              <a:rPr lang="ro-RO" dirty="0" smtClean="0"/>
              <a:t>Capacitate de încălzire 3,5 kW</a:t>
            </a:r>
          </a:p>
          <a:p>
            <a:r>
              <a:rPr lang="ro-RO" dirty="0" smtClean="0"/>
              <a:t>Preț 1399 lei/buc</a:t>
            </a:r>
            <a:r>
              <a:rPr lang="ro-RO" dirty="0" smtClean="0"/>
              <a:t>.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ro-RO" dirty="0" smtClean="0"/>
              <a:t>Cod de </a:t>
            </a:r>
            <a:r>
              <a:rPr lang="ro-RO" dirty="0" smtClean="0"/>
              <a:t>produs</a:t>
            </a:r>
            <a:r>
              <a:rPr lang="en-US" dirty="0" smtClean="0"/>
              <a:t>: 018</a:t>
            </a:r>
            <a:endParaRPr lang="ro-RO" dirty="0"/>
          </a:p>
        </p:txBody>
      </p:sp>
      <p:pic>
        <p:nvPicPr>
          <p:cNvPr id="4" name="Imagine 3" descr="a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3071810"/>
            <a:ext cx="2428892" cy="2143140"/>
          </a:xfrm>
          <a:prstGeom prst="rect">
            <a:avLst/>
          </a:prstGeom>
        </p:spPr>
      </p:pic>
      <p:pic>
        <p:nvPicPr>
          <p:cNvPr id="5" name="Imagine 4" descr="aer negru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62" y="3071810"/>
            <a:ext cx="3109917" cy="214314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Prestări lucrări</a:t>
            </a:r>
            <a:endParaRPr lang="ro-RO" dirty="0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400" smtClean="0"/>
              <a:t>                                                                        Cod</a:t>
            </a:r>
            <a:endParaRPr lang="en-US" sz="2400" dirty="0" smtClean="0"/>
          </a:p>
          <a:p>
            <a:r>
              <a:rPr lang="ro-RO" sz="2400" dirty="0" smtClean="0"/>
              <a:t>Văruire și tapetare           Preț </a:t>
            </a:r>
            <a:r>
              <a:rPr lang="ro-RO" sz="2400" dirty="0" smtClean="0"/>
              <a:t>100 </a:t>
            </a:r>
            <a:r>
              <a:rPr lang="ro-RO" sz="2400" dirty="0" smtClean="0"/>
              <a:t>lei/m</a:t>
            </a:r>
            <a:r>
              <a:rPr lang="ro-RO" sz="2400" dirty="0" smtClean="0">
                <a:latin typeface="Verdana"/>
                <a:ea typeface="Verdana"/>
                <a:cs typeface="Verdana"/>
              </a:rPr>
              <a:t>²</a:t>
            </a:r>
            <a:r>
              <a:rPr lang="en-US" sz="2400" dirty="0" smtClean="0">
                <a:latin typeface="Verdana"/>
                <a:ea typeface="Verdana"/>
                <a:cs typeface="Verdana"/>
              </a:rPr>
              <a:t> (019)</a:t>
            </a:r>
            <a:endParaRPr lang="ro-RO" sz="2400" dirty="0" smtClean="0">
              <a:latin typeface="Verdana"/>
              <a:ea typeface="Verdana"/>
              <a:cs typeface="Verdana"/>
            </a:endParaRPr>
          </a:p>
          <a:p>
            <a:r>
              <a:rPr lang="ro-RO" sz="2400" dirty="0" smtClean="0">
                <a:latin typeface="Verdana"/>
                <a:ea typeface="Verdana"/>
                <a:cs typeface="Verdana"/>
              </a:rPr>
              <a:t>Zidărie                      Preț 400 lei</a:t>
            </a:r>
            <a:r>
              <a:rPr lang="en-US" sz="2400" dirty="0" smtClean="0">
                <a:latin typeface="Verdana"/>
                <a:ea typeface="Verdana"/>
                <a:cs typeface="Verdana"/>
              </a:rPr>
              <a:t>   (020)</a:t>
            </a:r>
            <a:endParaRPr lang="ro-RO" sz="2400" dirty="0" smtClean="0">
              <a:latin typeface="Verdana"/>
              <a:ea typeface="Verdana"/>
              <a:cs typeface="Verdana"/>
            </a:endParaRPr>
          </a:p>
          <a:p>
            <a:r>
              <a:rPr lang="ro-RO" sz="2400" dirty="0" smtClean="0">
                <a:latin typeface="Verdana"/>
                <a:ea typeface="Verdana"/>
                <a:cs typeface="Verdana"/>
              </a:rPr>
              <a:t>Instalații sanitare       Preț 250 lei</a:t>
            </a:r>
            <a:r>
              <a:rPr lang="en-US" sz="2400" dirty="0" smtClean="0">
                <a:latin typeface="Verdana"/>
                <a:ea typeface="Verdana"/>
                <a:cs typeface="Verdana"/>
              </a:rPr>
              <a:t>   (021)</a:t>
            </a:r>
            <a:endParaRPr lang="ro-RO" sz="2400" dirty="0" smtClean="0">
              <a:latin typeface="Verdana"/>
              <a:ea typeface="Verdana"/>
              <a:cs typeface="Verdana"/>
            </a:endParaRPr>
          </a:p>
          <a:p>
            <a:r>
              <a:rPr lang="ro-RO" sz="2400" dirty="0" smtClean="0">
                <a:latin typeface="Verdana"/>
                <a:ea typeface="Verdana"/>
                <a:cs typeface="Verdana"/>
              </a:rPr>
              <a:t>Instalații electrice       Preț 350 lei</a:t>
            </a:r>
            <a:r>
              <a:rPr lang="en-US" sz="2400" dirty="0" smtClean="0">
                <a:latin typeface="Verdana"/>
                <a:ea typeface="Verdana"/>
                <a:cs typeface="Verdana"/>
              </a:rPr>
              <a:t>   (022)</a:t>
            </a:r>
            <a:endParaRPr lang="ro-RO" sz="2400" dirty="0" smtClean="0">
              <a:latin typeface="Verdana"/>
              <a:ea typeface="Verdana"/>
              <a:cs typeface="Verdana"/>
            </a:endParaRPr>
          </a:p>
          <a:p>
            <a:endParaRPr lang="ro-RO" sz="2400" dirty="0" smtClean="0">
              <a:latin typeface="Verdana"/>
              <a:ea typeface="Verdana"/>
              <a:cs typeface="Verdana"/>
            </a:endParaRPr>
          </a:p>
          <a:p>
            <a:endParaRPr lang="en-US" sz="2400" dirty="0" smtClean="0">
              <a:latin typeface="Verdana"/>
              <a:ea typeface="Verdana"/>
              <a:cs typeface="Verdana"/>
            </a:endParaRPr>
          </a:p>
          <a:p>
            <a:endParaRPr lang="en-US" sz="2400" dirty="0" smtClean="0">
              <a:latin typeface="Verdana"/>
              <a:ea typeface="Verdana"/>
              <a:cs typeface="Verdana"/>
            </a:endParaRPr>
          </a:p>
          <a:p>
            <a:endParaRPr lang="en-US" sz="2400" dirty="0" smtClean="0">
              <a:latin typeface="Verdana"/>
              <a:ea typeface="Verdana"/>
              <a:cs typeface="Verdana"/>
            </a:endParaRPr>
          </a:p>
          <a:p>
            <a:endParaRPr lang="ro-RO" sz="2400" dirty="0" smtClean="0">
              <a:latin typeface="Verdana"/>
              <a:ea typeface="Verdana"/>
              <a:cs typeface="Verdana"/>
            </a:endParaRPr>
          </a:p>
          <a:p>
            <a:r>
              <a:rPr lang="ro-RO" sz="2400" dirty="0" smtClean="0">
                <a:latin typeface="Verdana"/>
                <a:ea typeface="Verdana"/>
                <a:cs typeface="Verdana"/>
              </a:rPr>
              <a:t>Prețurile variază în funcție de proprietate.</a:t>
            </a:r>
          </a:p>
          <a:p>
            <a:endParaRPr lang="ro-RO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939916"/>
          </a:xfrm>
        </p:spPr>
        <p:txBody>
          <a:bodyPr/>
          <a:lstStyle/>
          <a:p>
            <a:r>
              <a:rPr lang="ro-RO" dirty="0" smtClean="0"/>
              <a:t>Vă mulțumim pentru că ați ales firma noastră!</a:t>
            </a:r>
            <a:endParaRPr lang="ro-RO" dirty="0"/>
          </a:p>
        </p:txBody>
      </p:sp>
      <p:pic>
        <p:nvPicPr>
          <p:cNvPr id="4" name="Substituent conținut 3" descr="constructo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7422" y="2500306"/>
            <a:ext cx="3786214" cy="3113109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Ciment</a:t>
            </a:r>
            <a:endParaRPr lang="ro-RO" dirty="0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 smtClean="0"/>
              <a:t>Sac de ciment, 20 kg, 20 lei/buc</a:t>
            </a:r>
            <a:r>
              <a:rPr lang="ro-RO" dirty="0" smtClean="0"/>
              <a:t>.</a:t>
            </a:r>
          </a:p>
          <a:p>
            <a:endParaRPr lang="ro-RO" dirty="0" smtClean="0"/>
          </a:p>
          <a:p>
            <a:endParaRPr lang="ro-RO" dirty="0" smtClean="0"/>
          </a:p>
          <a:p>
            <a:endParaRPr lang="ro-RO" dirty="0" smtClean="0"/>
          </a:p>
          <a:p>
            <a:endParaRPr lang="ro-RO" dirty="0" smtClean="0"/>
          </a:p>
          <a:p>
            <a:endParaRPr lang="ro-RO" dirty="0" smtClean="0"/>
          </a:p>
          <a:p>
            <a:r>
              <a:rPr lang="ro-RO" dirty="0" smtClean="0"/>
              <a:t>Cod de produs</a:t>
            </a:r>
            <a:r>
              <a:rPr lang="en-US" dirty="0" smtClean="0"/>
              <a:t>: 001</a:t>
            </a:r>
            <a:endParaRPr lang="ro-RO" dirty="0"/>
          </a:p>
        </p:txBody>
      </p:sp>
      <p:pic>
        <p:nvPicPr>
          <p:cNvPr id="4" name="Imagine 3" descr="cim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2357430"/>
            <a:ext cx="2786082" cy="2428892"/>
          </a:xfrm>
          <a:prstGeom prst="rect">
            <a:avLst/>
          </a:prstGeom>
        </p:spPr>
      </p:pic>
      <p:pic>
        <p:nvPicPr>
          <p:cNvPr id="5" name="Imagine 4" descr="ciment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2357430"/>
            <a:ext cx="3143248" cy="250033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Bolțari</a:t>
            </a:r>
            <a:endParaRPr lang="ro-RO" dirty="0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 smtClean="0"/>
              <a:t>Bolțari de culoare albă, 5,30 lei/buc</a:t>
            </a:r>
            <a:r>
              <a:rPr lang="ro-RO" dirty="0" smtClean="0"/>
              <a:t>.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ro-RO" dirty="0" smtClean="0"/>
              <a:t>Cod de </a:t>
            </a:r>
            <a:r>
              <a:rPr lang="ro-RO" dirty="0" smtClean="0"/>
              <a:t>produs</a:t>
            </a:r>
            <a:r>
              <a:rPr lang="en-US" dirty="0" smtClean="0"/>
              <a:t>: 002</a:t>
            </a:r>
            <a:endParaRPr lang="ro-RO" dirty="0"/>
          </a:p>
        </p:txBody>
      </p:sp>
      <p:pic>
        <p:nvPicPr>
          <p:cNvPr id="6" name="Imagine 5" descr="boltar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2357430"/>
            <a:ext cx="2643206" cy="2000264"/>
          </a:xfrm>
          <a:prstGeom prst="rect">
            <a:avLst/>
          </a:prstGeom>
        </p:spPr>
      </p:pic>
      <p:pic>
        <p:nvPicPr>
          <p:cNvPr id="7" name="Imagine 6" descr="boltari 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28" y="2357430"/>
            <a:ext cx="2466975" cy="200026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Glet ipsos</a:t>
            </a:r>
            <a:endParaRPr lang="ro-RO" dirty="0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 smtClean="0"/>
              <a:t>Glet ipsos </a:t>
            </a:r>
            <a:r>
              <a:rPr lang="ro-RO" dirty="0" err="1" smtClean="0"/>
              <a:t>finisant</a:t>
            </a:r>
            <a:r>
              <a:rPr lang="ro-RO" dirty="0" smtClean="0"/>
              <a:t>, 15 lei/buc</a:t>
            </a:r>
            <a:r>
              <a:rPr lang="ro-RO" dirty="0" smtClean="0"/>
              <a:t>.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ro-RO" dirty="0" smtClean="0"/>
              <a:t>Cod de </a:t>
            </a:r>
            <a:r>
              <a:rPr lang="ro-RO" dirty="0" smtClean="0"/>
              <a:t>produs</a:t>
            </a:r>
            <a:r>
              <a:rPr lang="en-US" dirty="0" smtClean="0"/>
              <a:t>: 003</a:t>
            </a:r>
            <a:endParaRPr lang="ro-RO" dirty="0"/>
          </a:p>
        </p:txBody>
      </p:sp>
      <p:pic>
        <p:nvPicPr>
          <p:cNvPr id="4" name="Imagine 3" descr="gle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2285992"/>
            <a:ext cx="2357454" cy="2428892"/>
          </a:xfrm>
          <a:prstGeom prst="rect">
            <a:avLst/>
          </a:prstGeom>
        </p:spPr>
      </p:pic>
      <p:pic>
        <p:nvPicPr>
          <p:cNvPr id="5" name="Imagine 4" descr="glet 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1934" y="2285992"/>
            <a:ext cx="2714629" cy="242889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dirty="0" smtClean="0"/>
              <a:t>Șpaclu</a:t>
            </a:r>
            <a:endParaRPr lang="ro-RO" dirty="0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 smtClean="0"/>
              <a:t>Șpaclu din inox cu mâner de cauciuc</a:t>
            </a:r>
          </a:p>
          <a:p>
            <a:r>
              <a:rPr lang="ro-RO" dirty="0" smtClean="0"/>
              <a:t>10 lei/ buc</a:t>
            </a:r>
            <a:r>
              <a:rPr lang="ro-RO" dirty="0" smtClean="0"/>
              <a:t>.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ro-RO" dirty="0" smtClean="0"/>
              <a:t>Cod de </a:t>
            </a:r>
            <a:r>
              <a:rPr lang="ro-RO" dirty="0" smtClean="0"/>
              <a:t>produs</a:t>
            </a:r>
            <a:r>
              <a:rPr lang="en-US" dirty="0" smtClean="0"/>
              <a:t>: 004</a:t>
            </a:r>
            <a:endParaRPr lang="ro-RO" dirty="0"/>
          </a:p>
        </p:txBody>
      </p:sp>
      <p:pic>
        <p:nvPicPr>
          <p:cNvPr id="4" name="Imagine 3" descr="spaclu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62" y="3143248"/>
            <a:ext cx="2857520" cy="2286016"/>
          </a:xfrm>
          <a:prstGeom prst="rect">
            <a:avLst/>
          </a:prstGeom>
        </p:spPr>
      </p:pic>
      <p:pic>
        <p:nvPicPr>
          <p:cNvPr id="5" name="Imagine 4" descr="spaclu 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2" y="3143248"/>
            <a:ext cx="2928958" cy="228601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dirty="0" smtClean="0"/>
              <a:t>Lavabil</a:t>
            </a:r>
            <a:endParaRPr lang="ro-RO" dirty="0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o-RO" dirty="0" smtClean="0"/>
              <a:t>Lavabil de interior și exterior, găleată 15 litri.</a:t>
            </a:r>
          </a:p>
          <a:p>
            <a:r>
              <a:rPr lang="ro-RO" dirty="0" smtClean="0"/>
              <a:t>150 lei/buc</a:t>
            </a:r>
            <a:r>
              <a:rPr lang="ro-RO" dirty="0" smtClean="0"/>
              <a:t>.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ro-RO" dirty="0" smtClean="0"/>
              <a:t>Cod de </a:t>
            </a:r>
            <a:r>
              <a:rPr lang="ro-RO" dirty="0" smtClean="0"/>
              <a:t>produs</a:t>
            </a:r>
            <a:r>
              <a:rPr lang="en-US" dirty="0" smtClean="0"/>
              <a:t>: 005</a:t>
            </a:r>
            <a:endParaRPr lang="ro-RO" dirty="0"/>
          </a:p>
        </p:txBody>
      </p:sp>
      <p:pic>
        <p:nvPicPr>
          <p:cNvPr id="4" name="Imagine 3" descr="lavabi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3143248"/>
            <a:ext cx="2500330" cy="2286016"/>
          </a:xfrm>
          <a:prstGeom prst="rect">
            <a:avLst/>
          </a:prstGeom>
        </p:spPr>
      </p:pic>
      <p:pic>
        <p:nvPicPr>
          <p:cNvPr id="5" name="Imagine 4" descr="lavabil 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6314" y="3143248"/>
            <a:ext cx="2571753" cy="228601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dirty="0" smtClean="0"/>
              <a:t>Gresie</a:t>
            </a:r>
            <a:endParaRPr lang="ro-RO" dirty="0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 smtClean="0"/>
              <a:t>Gresie de interior și exterior, 45x45 cm.</a:t>
            </a:r>
          </a:p>
          <a:p>
            <a:r>
              <a:rPr lang="ro-RO" dirty="0" smtClean="0"/>
              <a:t>38 </a:t>
            </a:r>
            <a:r>
              <a:rPr lang="ro-RO" dirty="0" smtClean="0"/>
              <a:t>lei/m</a:t>
            </a:r>
            <a:r>
              <a:rPr lang="ro-RO" dirty="0" smtClean="0">
                <a:latin typeface="Verdana"/>
                <a:ea typeface="Verdana"/>
                <a:cs typeface="Verdana"/>
              </a:rPr>
              <a:t>²</a:t>
            </a:r>
            <a:endParaRPr lang="en-US" dirty="0" smtClean="0">
              <a:latin typeface="Verdana"/>
              <a:ea typeface="Verdana"/>
              <a:cs typeface="Verdana"/>
            </a:endParaRPr>
          </a:p>
          <a:p>
            <a:endParaRPr lang="en-US" dirty="0" smtClean="0">
              <a:latin typeface="Verdana"/>
              <a:ea typeface="Verdana"/>
              <a:cs typeface="Verdana"/>
            </a:endParaRPr>
          </a:p>
          <a:p>
            <a:endParaRPr lang="en-US" dirty="0" smtClean="0">
              <a:latin typeface="Verdana"/>
              <a:ea typeface="Verdana"/>
              <a:cs typeface="Verdana"/>
            </a:endParaRPr>
          </a:p>
          <a:p>
            <a:endParaRPr lang="en-US" dirty="0" smtClean="0">
              <a:latin typeface="Verdana"/>
              <a:ea typeface="Verdana"/>
              <a:cs typeface="Verdana"/>
            </a:endParaRPr>
          </a:p>
          <a:p>
            <a:endParaRPr lang="en-US" dirty="0" smtClean="0">
              <a:latin typeface="Verdana"/>
              <a:ea typeface="Verdana"/>
              <a:cs typeface="Verdana"/>
            </a:endParaRPr>
          </a:p>
          <a:p>
            <a:endParaRPr lang="en-US" dirty="0" smtClean="0">
              <a:latin typeface="Verdana"/>
              <a:ea typeface="Verdana"/>
              <a:cs typeface="Verdana"/>
            </a:endParaRPr>
          </a:p>
          <a:p>
            <a:r>
              <a:rPr lang="ro-RO" dirty="0" smtClean="0"/>
              <a:t>Cod de </a:t>
            </a:r>
            <a:r>
              <a:rPr lang="ro-RO" dirty="0" smtClean="0"/>
              <a:t>produs</a:t>
            </a:r>
            <a:r>
              <a:rPr lang="en-US" dirty="0" smtClean="0"/>
              <a:t>: 006</a:t>
            </a:r>
            <a:endParaRPr lang="ro-RO" dirty="0" smtClean="0">
              <a:latin typeface="Verdana"/>
              <a:ea typeface="Verdana"/>
              <a:cs typeface="Verdana"/>
            </a:endParaRPr>
          </a:p>
          <a:p>
            <a:endParaRPr lang="ro-RO" dirty="0" smtClean="0">
              <a:latin typeface="Verdana"/>
              <a:ea typeface="Verdana"/>
              <a:cs typeface="Verdana"/>
            </a:endParaRPr>
          </a:p>
          <a:p>
            <a:endParaRPr lang="ro-RO" dirty="0" smtClean="0">
              <a:latin typeface="Verdana"/>
              <a:ea typeface="Verdana"/>
              <a:cs typeface="Verdana"/>
            </a:endParaRPr>
          </a:p>
          <a:p>
            <a:endParaRPr lang="ro-RO" dirty="0" smtClean="0">
              <a:latin typeface="Verdana"/>
              <a:ea typeface="Verdana"/>
              <a:cs typeface="Verdana"/>
            </a:endParaRPr>
          </a:p>
          <a:p>
            <a:endParaRPr lang="ro-RO" dirty="0" smtClean="0">
              <a:latin typeface="Verdana"/>
              <a:ea typeface="Verdana"/>
              <a:cs typeface="Verdana"/>
            </a:endParaRPr>
          </a:p>
          <a:p>
            <a:endParaRPr lang="ro-RO" dirty="0" smtClean="0">
              <a:latin typeface="Verdana"/>
              <a:ea typeface="Verdana"/>
              <a:cs typeface="Verdana"/>
            </a:endParaRPr>
          </a:p>
          <a:p>
            <a:endParaRPr lang="ro-RO" dirty="0"/>
          </a:p>
        </p:txBody>
      </p:sp>
      <p:pic>
        <p:nvPicPr>
          <p:cNvPr id="4" name="Imagine 3" descr="gres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8" y="2786058"/>
            <a:ext cx="2366964" cy="2286016"/>
          </a:xfrm>
          <a:prstGeom prst="rect">
            <a:avLst/>
          </a:prstGeom>
        </p:spPr>
      </p:pic>
      <p:pic>
        <p:nvPicPr>
          <p:cNvPr id="5" name="Imagine 4" descr="gresie 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0166" y="2786058"/>
            <a:ext cx="2500330" cy="228601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Faianță</a:t>
            </a:r>
            <a:endParaRPr lang="ro-RO" dirty="0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 smtClean="0"/>
              <a:t>Faianță de mărime 45x45 cm.</a:t>
            </a:r>
          </a:p>
          <a:p>
            <a:r>
              <a:rPr lang="ro-RO" dirty="0" smtClean="0"/>
              <a:t>40 </a:t>
            </a:r>
            <a:r>
              <a:rPr lang="ro-RO" dirty="0" smtClean="0"/>
              <a:t>lei/m</a:t>
            </a:r>
            <a:r>
              <a:rPr lang="ro-RO" dirty="0" smtClean="0">
                <a:latin typeface="Verdana"/>
                <a:ea typeface="Verdana"/>
                <a:cs typeface="Verdana"/>
              </a:rPr>
              <a:t>²</a:t>
            </a:r>
            <a:endParaRPr lang="en-US" dirty="0" smtClean="0">
              <a:latin typeface="Verdana"/>
              <a:ea typeface="Verdana"/>
              <a:cs typeface="Verdana"/>
            </a:endParaRPr>
          </a:p>
          <a:p>
            <a:endParaRPr lang="en-US" dirty="0" smtClean="0">
              <a:latin typeface="Verdana"/>
              <a:ea typeface="Verdana"/>
              <a:cs typeface="Verdana"/>
            </a:endParaRPr>
          </a:p>
          <a:p>
            <a:endParaRPr lang="en-US" dirty="0" smtClean="0">
              <a:latin typeface="Verdana"/>
              <a:ea typeface="Verdana"/>
              <a:cs typeface="Verdana"/>
            </a:endParaRPr>
          </a:p>
          <a:p>
            <a:endParaRPr lang="en-US" dirty="0" smtClean="0">
              <a:latin typeface="Verdana"/>
              <a:ea typeface="Verdana"/>
              <a:cs typeface="Verdana"/>
            </a:endParaRPr>
          </a:p>
          <a:p>
            <a:endParaRPr lang="en-US" dirty="0" smtClean="0">
              <a:latin typeface="Verdana"/>
              <a:ea typeface="Verdana"/>
              <a:cs typeface="Verdana"/>
            </a:endParaRPr>
          </a:p>
          <a:p>
            <a:endParaRPr lang="en-US" dirty="0" smtClean="0">
              <a:latin typeface="Verdana"/>
              <a:ea typeface="Verdana"/>
              <a:cs typeface="Verdana"/>
            </a:endParaRPr>
          </a:p>
          <a:p>
            <a:r>
              <a:rPr lang="ro-RO" dirty="0" smtClean="0"/>
              <a:t>Cod de </a:t>
            </a:r>
            <a:r>
              <a:rPr lang="ro-RO" dirty="0" smtClean="0"/>
              <a:t>produs</a:t>
            </a:r>
            <a:r>
              <a:rPr lang="en-US" dirty="0" smtClean="0"/>
              <a:t>: 007</a:t>
            </a:r>
            <a:endParaRPr lang="ro-RO" dirty="0"/>
          </a:p>
        </p:txBody>
      </p:sp>
      <p:pic>
        <p:nvPicPr>
          <p:cNvPr id="4" name="Imagine 3" descr="faiant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62" y="3286124"/>
            <a:ext cx="2928958" cy="2143140"/>
          </a:xfrm>
          <a:prstGeom prst="rect">
            <a:avLst/>
          </a:prstGeom>
        </p:spPr>
      </p:pic>
      <p:pic>
        <p:nvPicPr>
          <p:cNvPr id="5" name="Imagine 4" descr="faianta 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28" y="3286124"/>
            <a:ext cx="2714644" cy="214312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hnic">
  <a:themeElements>
    <a:clrScheme name="Te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165</TotalTime>
  <Words>404</Words>
  <Application>Microsoft Office PowerPoint</Application>
  <PresentationFormat>Expunere pe ecran (4:3)</PresentationFormat>
  <Paragraphs>187</Paragraphs>
  <Slides>22</Slides>
  <Notes>0</Notes>
  <HiddenSlides>0</HiddenSlides>
  <MMClips>0</MMClips>
  <ScaleCrop>false</ScaleCrop>
  <HeadingPairs>
    <vt:vector size="4" baseType="variant">
      <vt:variant>
        <vt:lpstr>Temă</vt:lpstr>
      </vt:variant>
      <vt:variant>
        <vt:i4>1</vt:i4>
      </vt:variant>
      <vt:variant>
        <vt:lpstr>Titluri diapozitive</vt:lpstr>
      </vt:variant>
      <vt:variant>
        <vt:i4>22</vt:i4>
      </vt:variant>
    </vt:vector>
  </HeadingPairs>
  <TitlesOfParts>
    <vt:vector size="23" baseType="lpstr">
      <vt:lpstr>Tehnic</vt:lpstr>
      <vt:lpstr>Catalog de Produse</vt:lpstr>
      <vt:lpstr>Prezentare</vt:lpstr>
      <vt:lpstr>Ciment</vt:lpstr>
      <vt:lpstr>Bolțari</vt:lpstr>
      <vt:lpstr>Glet ipsos</vt:lpstr>
      <vt:lpstr>Șpaclu</vt:lpstr>
      <vt:lpstr>Lavabil</vt:lpstr>
      <vt:lpstr>Gresie</vt:lpstr>
      <vt:lpstr>Faianță</vt:lpstr>
      <vt:lpstr>Vopsea lavabilă</vt:lpstr>
      <vt:lpstr>Placă rigips</vt:lpstr>
      <vt:lpstr>Trafalet</vt:lpstr>
      <vt:lpstr>Amorsă</vt:lpstr>
      <vt:lpstr>Plasă </vt:lpstr>
      <vt:lpstr>Ușă interior</vt:lpstr>
      <vt:lpstr>Fereastră</vt:lpstr>
      <vt:lpstr>Polistiren expandat</vt:lpstr>
      <vt:lpstr>Calorifer</vt:lpstr>
      <vt:lpstr>Centrale termice</vt:lpstr>
      <vt:lpstr>Aer condiționat</vt:lpstr>
      <vt:lpstr>Prestări lucrări</vt:lpstr>
      <vt:lpstr>Vă mulțumim pentru că ați ales firma noastră!</vt:lpstr>
    </vt:vector>
  </TitlesOfParts>
  <Company>Unitate Scolara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Catalog de Produse</dc:title>
  <dc:creator>user</dc:creator>
  <cp:lastModifiedBy>user</cp:lastModifiedBy>
  <cp:revision>23</cp:revision>
  <dcterms:created xsi:type="dcterms:W3CDTF">2019-10-23T10:32:48Z</dcterms:created>
  <dcterms:modified xsi:type="dcterms:W3CDTF">2019-11-06T11:04:16Z</dcterms:modified>
</cp:coreProperties>
</file>